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3" r:id="rId3"/>
    <p:sldId id="265" r:id="rId4"/>
    <p:sldId id="275" r:id="rId5"/>
    <p:sldId id="274" r:id="rId6"/>
    <p:sldId id="272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A1F"/>
    <a:srgbClr val="EF4F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E162A0-126A-490A-AFEB-71E403F39EFE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F839D6-3CE2-4C27-93DC-C6477F8AEE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5455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E662-0B99-467A-B1C8-0633E8FF486C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1B06B-66C3-4A54-9A50-E83AD297912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B3422-9FD1-4A9C-84B5-DCE26A9EFE4C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01A95-0B27-407F-A4BC-5AE8658D62D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B14E-C75F-4D77-9B23-F2DB26A50206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60BA-50CD-4B30-ACED-FC92146AAD1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CE06-A334-4CDA-AFA2-E5824F05D285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C79E-FBC4-4B82-B6E2-015BB50031C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B286-241B-4430-B57A-2BAC3F62B783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DBCB-0D98-4A15-A015-FCA5709E5C7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609D-A7B2-4078-B7EE-815EFBB23FED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A3BC2-922C-4C69-805B-6838682F9B1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AC95-8FC8-4115-9606-A91D5F3E25C1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983A7-BFAD-4A46-B02C-C3B8C72CF1F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63B9-F091-4D25-8CBB-5146504394EE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C5E9-C501-4F6E-BF6F-3C5076A18E4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42FB-10D1-4E38-AA60-2F1611F4DCFF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D2176-6096-4624-B567-F8BB5980695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D808-FBB2-463A-AB49-B4772705E416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CFF21-CF54-436F-B7D3-E172B1D400B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AEFB-80C0-4792-8656-ECF9B3E7C956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61176-98C7-4EFF-8F7F-3E9EE3E5E2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B3A471-FCF5-484B-823C-920923C7C000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04F86B2-C55D-4A26-9453-445A02410DE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835696" y="4647619"/>
            <a:ext cx="5472608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Le lycée Massillon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95736" y="3429000"/>
            <a:ext cx="4536504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FR" sz="4800" dirty="0" smtClean="0">
                <a:solidFill>
                  <a:srgbClr val="DF3A1F"/>
                </a:solidFill>
                <a:latin typeface="Poor Richard" pitchFamily="18" charset="0"/>
              </a:rPr>
              <a:t>Classe de seconde</a:t>
            </a:r>
          </a:p>
          <a:p>
            <a:endParaRPr lang="fr-FR" sz="4800" dirty="0"/>
          </a:p>
        </p:txBody>
      </p:sp>
      <p:pic>
        <p:nvPicPr>
          <p:cNvPr id="7" name="Image 6" descr="Logo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1000"/>
          </a:blip>
          <a:stretch>
            <a:fillRect/>
          </a:stretch>
        </p:blipFill>
        <p:spPr>
          <a:xfrm>
            <a:off x="1187624" y="908720"/>
            <a:ext cx="2520280" cy="2233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19672" y="692696"/>
          <a:ext cx="6048672" cy="5483520"/>
        </p:xfrm>
        <a:graphic>
          <a:graphicData uri="http://schemas.openxmlformats.org/drawingml/2006/table">
            <a:tbl>
              <a:tblPr/>
              <a:tblGrid>
                <a:gridCol w="4968552"/>
                <a:gridCol w="1080120"/>
              </a:tblGrid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Mathématiques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Histoire et géographie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Anglais LV1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Anglais section européenne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Histoire-géo en </a:t>
                      </a:r>
                      <a:r>
                        <a:rPr lang="fr-F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anglais (DNL)</a:t>
                      </a:r>
                      <a:endParaRPr lang="fr-F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3h</a:t>
                      </a:r>
                    </a:p>
                    <a:p>
                      <a:pPr algn="l"/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</a:rPr>
                        <a:t>2h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Anglais section internationale </a:t>
                      </a:r>
                      <a:r>
                        <a:rPr lang="fr-F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OIB</a:t>
                      </a:r>
                      <a:endParaRPr lang="fr-F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7h</a:t>
                      </a:r>
                      <a:endParaRPr lang="fr-F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Allemand LV2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2h30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Espagnol LV2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2h30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SVT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Physique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Poor Richard" pitchFamily="18" charset="0"/>
                        </a:rPr>
                        <a:t>3h30 </a:t>
                      </a:r>
                      <a:endParaRPr lang="fr-FR" sz="2400" b="1" dirty="0">
                        <a:solidFill>
                          <a:srgbClr val="C00000"/>
                        </a:solidFill>
                        <a:latin typeface="Poor Richard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EMC </a:t>
                      </a: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(Education 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Morale et Civique)</a:t>
                      </a:r>
                      <a:endParaRPr lang="fr-FR" sz="2400" b="1" dirty="0">
                        <a:solidFill>
                          <a:srgbClr val="C00000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30 mn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EPS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827584" y="620688"/>
          <a:ext cx="7416824" cy="5785886"/>
        </p:xfrm>
        <a:graphic>
          <a:graphicData uri="http://schemas.openxmlformats.org/drawingml/2006/table">
            <a:tbl>
              <a:tblPr/>
              <a:tblGrid>
                <a:gridCol w="4680520"/>
                <a:gridCol w="2736304"/>
              </a:tblGrid>
              <a:tr h="381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Deux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enseignements d’exploration </a:t>
                      </a:r>
                      <a:r>
                        <a:rPr lang="fr-FR" sz="2400" dirty="0" smtClean="0">
                          <a:solidFill>
                            <a:srgbClr val="FF0000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au choix 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-PFEG (Principes fondamentaux de </a:t>
                      </a:r>
                      <a:endParaRPr lang="fr-FR" sz="1600" cap="small" baseline="0" dirty="0" smtClean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l’Economie </a:t>
                      </a: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et de la 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Gestion)</a:t>
                      </a: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-SES (Sciences </a:t>
                      </a: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Economiques et Sociales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354013" lvl="1" indent="-354013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au </a:t>
                      </a: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choix 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-Littérature et 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société</a:t>
                      </a: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80010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- MPS (Méthodes et Pratiques </a:t>
                      </a:r>
                      <a:r>
                        <a:rPr lang="fr-FR" sz="1600" cap="small" baseline="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Scientifiques)</a:t>
                      </a:r>
                      <a:endParaRPr lang="fr-FR" sz="1600" cap="small" baseline="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cap="small" baseline="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66261" marR="662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1,5 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par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enseignement d’exploration</a:t>
                      </a:r>
                    </a:p>
                  </a:txBody>
                  <a:tcPr marL="66261" marR="662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9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Une option </a:t>
                      </a: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facultative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(sauf élèves en section OIB)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Palatino Linotype"/>
                        <a:buChar char="-"/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Latin</a:t>
                      </a:r>
                      <a:endParaRPr lang="fr-FR" sz="1600" dirty="0">
                        <a:solidFill>
                          <a:schemeClr val="bg1"/>
                        </a:solidFill>
                        <a:latin typeface="Poor Richar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Palatino Linotype"/>
                        <a:buChar char="-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Grec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Palatino Linotype"/>
                        <a:buChar char="-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Latin/Grec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Palatino Linotype"/>
                        <a:buChar char="-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Arts plastiques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Palatino Linotype"/>
                        <a:buChar char="-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Chinois</a:t>
                      </a:r>
                    </a:p>
                  </a:txBody>
                  <a:tcPr marL="66261" marR="662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latin typeface="Poor Richard" pitchFamily="18" charset="0"/>
                          <a:ea typeface="Times New Roman"/>
                          <a:cs typeface="Times New Roman"/>
                        </a:rPr>
                        <a:t>3h</a:t>
                      </a:r>
                    </a:p>
                  </a:txBody>
                  <a:tcPr marL="66261" marR="662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050" t="24235" r="31197" b="15719"/>
          <a:stretch>
            <a:fillRect/>
          </a:stretch>
        </p:blipFill>
        <p:spPr bwMode="auto">
          <a:xfrm>
            <a:off x="2267744" y="908720"/>
            <a:ext cx="6120680" cy="538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27584" y="1052736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oudy Old Style" pitchFamily="18" charset="0"/>
              </a:rPr>
              <a:t>Le dispositif </a:t>
            </a:r>
          </a:p>
          <a:p>
            <a:pPr algn="ctr"/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oudy Old Style" pitchFamily="18" charset="0"/>
              </a:rPr>
              <a:t>d’accompagnement personnalisé</a:t>
            </a:r>
          </a:p>
          <a:p>
            <a:pPr algn="ctr"/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oudy Old Style" pitchFamily="18" charset="0"/>
              </a:rPr>
              <a:t> à Massillon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oudy Old Style" pitchFamily="18" charset="0"/>
              </a:rPr>
              <a:t> 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5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231" t="21282" r="30016" b="14735"/>
          <a:stretch>
            <a:fillRect/>
          </a:stretch>
        </p:blipFill>
        <p:spPr bwMode="auto">
          <a:xfrm>
            <a:off x="2843808" y="1052735"/>
            <a:ext cx="5544616" cy="522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827584" y="1052736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EF4F4B"/>
                </a:solidFill>
                <a:latin typeface="Goudy Old Style" pitchFamily="18" charset="0"/>
              </a:rPr>
              <a:t>Le dispositif </a:t>
            </a:r>
          </a:p>
          <a:p>
            <a:pPr algn="ctr"/>
            <a:r>
              <a:rPr lang="fr-FR" sz="3200" b="1" dirty="0" smtClean="0">
                <a:solidFill>
                  <a:srgbClr val="EF4F4B"/>
                </a:solidFill>
                <a:latin typeface="Goudy Old Style" pitchFamily="18" charset="0"/>
              </a:rPr>
              <a:t>d’accompagnement personnalisé</a:t>
            </a:r>
          </a:p>
          <a:p>
            <a:pPr algn="ctr"/>
            <a:r>
              <a:rPr lang="fr-FR" sz="3200" b="1" dirty="0" smtClean="0">
                <a:solidFill>
                  <a:srgbClr val="EF4F4B"/>
                </a:solidFill>
                <a:latin typeface="Goudy Old Style" pitchFamily="18" charset="0"/>
              </a:rPr>
              <a:t> à Massillon</a:t>
            </a:r>
            <a:r>
              <a:rPr lang="fr-FR" sz="2800" b="1" dirty="0" smtClean="0">
                <a:solidFill>
                  <a:srgbClr val="EF4F4B"/>
                </a:solidFill>
                <a:latin typeface="Goudy Old Style" pitchFamily="18" charset="0"/>
              </a:rPr>
              <a:t> </a:t>
            </a:r>
            <a:endParaRPr lang="fr-FR" sz="2800" b="1" dirty="0">
              <a:solidFill>
                <a:srgbClr val="EF4F4B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1.jpg"/>
          <p:cNvPicPr>
            <a:picLocks noChangeAspect="1"/>
          </p:cNvPicPr>
          <p:nvPr/>
        </p:nvPicPr>
        <p:blipFill>
          <a:blip r:embed="rId2" cstate="print">
            <a:lum bright="51000" contrast="-75000"/>
          </a:blip>
          <a:stretch>
            <a:fillRect/>
          </a:stretch>
        </p:blipFill>
        <p:spPr>
          <a:xfrm>
            <a:off x="827584" y="620688"/>
            <a:ext cx="7518400" cy="560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96</Words>
  <Application>Microsoft Office PowerPoint</Application>
  <PresentationFormat>Affichage à l'écran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profil</dc:creator>
  <cp:lastModifiedBy>jmoncelon</cp:lastModifiedBy>
  <cp:revision>29</cp:revision>
  <dcterms:created xsi:type="dcterms:W3CDTF">2011-03-22T16:58:08Z</dcterms:created>
  <dcterms:modified xsi:type="dcterms:W3CDTF">2017-11-27T11:42:52Z</dcterms:modified>
</cp:coreProperties>
</file>