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7"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68" autoAdjust="0"/>
    <p:restoredTop sz="94660"/>
  </p:normalViewPr>
  <p:slideViewPr>
    <p:cSldViewPr snapToGrid="0">
      <p:cViewPr varScale="1">
        <p:scale>
          <a:sx n="116" d="100"/>
          <a:sy n="116" d="100"/>
        </p:scale>
        <p:origin x="-132" y="-11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smtClean="0"/>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xmlns="" val="1823387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smtClean="0"/>
              <a:pPr/>
              <a:t>7/12/2016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xmlns="" val="3007627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smtClean="0"/>
              <a:pPr/>
              <a:t>7/12/2016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8539401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smtClean="0"/>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smtClean="0"/>
              <a:pPr/>
              <a:t>7/12/2016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xmlns="" val="28101599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smtClean="0"/>
              <a:pPr/>
              <a:t>7/12/2016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20246805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smtClean="0"/>
              <a:pPr/>
              <a:t>7/12/2016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xmlns="" val="10281141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xmlns="" val="1600297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xmlns="" val="2666461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smtClean="0"/>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xmlns="" val="17747373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smtClean="0"/>
              <a:pPr/>
              <a:t>7/12/2016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xmlns="" val="7957899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7/12/2016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xmlns="" val="40599067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smtClean="0"/>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7/12/2016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xmlns="" val="16999464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7/12/2016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xmlns="" val="30658105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7/12/2016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xmlns="" val="16172933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smtClean="0"/>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smtClean="0"/>
              <a:pPr/>
              <a:t>7/12/2016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xmlns="" val="3813442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smtClean="0"/>
              <a:pPr/>
              <a:t>7/12/2016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xmlns="" val="22971073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7/12/2016</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xmlns="" val="344009165"/>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b="1" dirty="0" smtClean="0"/>
              <a:t>Lieu d’échange et d’écoute</a:t>
            </a:r>
            <a:r>
              <a:rPr lang="fr-FR" dirty="0" smtClean="0"/>
              <a:t/>
            </a:r>
            <a:br>
              <a:rPr lang="fr-FR" dirty="0" smtClean="0"/>
            </a:br>
            <a:r>
              <a:rPr lang="fr-FR" dirty="0" smtClean="0"/>
              <a:t>  Administration des élèves</a:t>
            </a:r>
            <a:r>
              <a:rPr lang="fr-FR" dirty="0"/>
              <a:t/>
            </a:r>
            <a:br>
              <a:rPr lang="fr-FR" dirty="0"/>
            </a:br>
            <a:r>
              <a:rPr lang="fr-FR" dirty="0" smtClean="0"/>
              <a:t>     </a:t>
            </a:r>
            <a:r>
              <a:rPr lang="fr-FR" b="1" dirty="0" smtClean="0"/>
              <a:t>Vie Scolaire Massillon</a:t>
            </a:r>
            <a:endParaRPr lang="fr-FR" b="1" dirty="0"/>
          </a:p>
        </p:txBody>
      </p:sp>
      <p:sp>
        <p:nvSpPr>
          <p:cNvPr id="3" name="Sous-titre 2"/>
          <p:cNvSpPr>
            <a:spLocks noGrp="1"/>
          </p:cNvSpPr>
          <p:nvPr>
            <p:ph type="subTitle" idx="1"/>
          </p:nvPr>
        </p:nvSpPr>
        <p:spPr/>
        <p:txBody>
          <a:bodyPr/>
          <a:lstStyle/>
          <a:p>
            <a:endParaRPr lang="fr-FR" dirty="0" smtClean="0"/>
          </a:p>
          <a:p>
            <a:r>
              <a:rPr lang="fr-FR" sz="3600" b="1" smtClean="0"/>
              <a:t>                 Fonctionnement </a:t>
            </a:r>
            <a:endParaRPr lang="fr-FR" sz="3600" b="1" dirty="0"/>
          </a:p>
        </p:txBody>
      </p:sp>
    </p:spTree>
    <p:extLst>
      <p:ext uri="{BB962C8B-B14F-4D97-AF65-F5344CB8AC3E}">
        <p14:creationId xmlns:p14="http://schemas.microsoft.com/office/powerpoint/2010/main" xmlns="" val="9563873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    </a:t>
            </a:r>
            <a:r>
              <a:rPr lang="fr-FR" b="1" dirty="0" smtClean="0"/>
              <a:t>Modifications d’emploi du temps</a:t>
            </a:r>
            <a:endParaRPr lang="fr-FR" b="1" dirty="0"/>
          </a:p>
        </p:txBody>
      </p:sp>
      <p:sp>
        <p:nvSpPr>
          <p:cNvPr id="3" name="Espace réservé du contenu 2"/>
          <p:cNvSpPr>
            <a:spLocks noGrp="1"/>
          </p:cNvSpPr>
          <p:nvPr>
            <p:ph idx="1"/>
          </p:nvPr>
        </p:nvSpPr>
        <p:spPr/>
        <p:txBody>
          <a:bodyPr/>
          <a:lstStyle/>
          <a:p>
            <a:endParaRPr lang="fr-FR" dirty="0" smtClean="0"/>
          </a:p>
          <a:p>
            <a:r>
              <a:rPr lang="fr-FR" dirty="0" smtClean="0"/>
              <a:t>En </a:t>
            </a:r>
            <a:r>
              <a:rPr lang="fr-FR" dirty="0"/>
              <a:t>cas d’absence inopinée d’un professeur </a:t>
            </a:r>
            <a:r>
              <a:rPr lang="fr-FR" dirty="0" smtClean="0"/>
              <a:t>les parents peuvent autoriser leur enfant à quitter l’établissement en fin de demi journée (externes) ou en fin de journée (externes surveillés ou DP), Dans ce cas, ils ont préalablement accordé leur autorisation de sortie en signant la dernière page du carnet de correspondance, Les autres élèves restent en permanence selon l’emploi du temps habituel,</a:t>
            </a:r>
          </a:p>
          <a:p>
            <a:r>
              <a:rPr lang="fr-FR" dirty="0" smtClean="0"/>
              <a:t> Toute modification prévisibles des emploi du temps est portée à la connaissance des parents par le professeur concerné ou la vie scolaire, </a:t>
            </a:r>
            <a:r>
              <a:rPr lang="fr-FR" b="1" dirty="0" smtClean="0"/>
              <a:t>cette information est visée par les parents, Si l’information n’est pas signée, l’élève devra rester en permanence,</a:t>
            </a:r>
          </a:p>
        </p:txBody>
      </p:sp>
    </p:spTree>
    <p:extLst>
      <p:ext uri="{BB962C8B-B14F-4D97-AF65-F5344CB8AC3E}">
        <p14:creationId xmlns:p14="http://schemas.microsoft.com/office/powerpoint/2010/main" xmlns="" val="37370287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
            </a:r>
            <a:br>
              <a:rPr lang="fr-FR" dirty="0" smtClean="0"/>
            </a:br>
            <a:r>
              <a:rPr lang="fr-FR" dirty="0" smtClean="0"/>
              <a:t>            L’équipe de Vie Scolaire</a:t>
            </a:r>
            <a:endParaRPr lang="fr-FR" dirty="0"/>
          </a:p>
        </p:txBody>
      </p:sp>
      <p:sp>
        <p:nvSpPr>
          <p:cNvPr id="3" name="Espace réservé du contenu 2"/>
          <p:cNvSpPr>
            <a:spLocks noGrp="1"/>
          </p:cNvSpPr>
          <p:nvPr>
            <p:ph idx="1"/>
          </p:nvPr>
        </p:nvSpPr>
        <p:spPr>
          <a:xfrm>
            <a:off x="2589212" y="1905000"/>
            <a:ext cx="8915400" cy="3206827"/>
          </a:xfrm>
        </p:spPr>
        <p:txBody>
          <a:bodyPr>
            <a:normAutofit/>
          </a:bodyPr>
          <a:lstStyle/>
          <a:p>
            <a:r>
              <a:rPr lang="fr-FR" b="1" dirty="0" smtClean="0"/>
              <a:t>Mme </a:t>
            </a:r>
            <a:r>
              <a:rPr lang="fr-FR" b="1" dirty="0" err="1" smtClean="0"/>
              <a:t>Cussinet</a:t>
            </a:r>
            <a:r>
              <a:rPr lang="fr-FR" b="1" dirty="0" smtClean="0"/>
              <a:t> Marie-Hélène : Responsable</a:t>
            </a:r>
          </a:p>
          <a:p>
            <a:r>
              <a:rPr lang="fr-FR" b="1" dirty="0" smtClean="0"/>
              <a:t>Mmes </a:t>
            </a:r>
            <a:r>
              <a:rPr lang="fr-FR" b="1" dirty="0" err="1" smtClean="0"/>
              <a:t>Salson</a:t>
            </a:r>
            <a:r>
              <a:rPr lang="fr-FR" b="1" dirty="0" smtClean="0"/>
              <a:t> Monique et Rougier Anne-Marie : Secrétariat</a:t>
            </a:r>
          </a:p>
          <a:p>
            <a:r>
              <a:rPr lang="fr-FR" b="1" dirty="0" smtClean="0"/>
              <a:t>Mme </a:t>
            </a:r>
            <a:r>
              <a:rPr lang="fr-FR" b="1" dirty="0" err="1" smtClean="0"/>
              <a:t>Puertas</a:t>
            </a:r>
            <a:r>
              <a:rPr lang="fr-FR" b="1" dirty="0" smtClean="0"/>
              <a:t> Julianne</a:t>
            </a:r>
          </a:p>
          <a:p>
            <a:r>
              <a:rPr lang="fr-FR" b="1" dirty="0" smtClean="0"/>
              <a:t>Mme Communal Anne</a:t>
            </a:r>
          </a:p>
          <a:p>
            <a:r>
              <a:rPr lang="fr-FR" b="1" dirty="0" smtClean="0"/>
              <a:t>Melle Dupin Anne-Sophie                      Les éducateurs</a:t>
            </a:r>
          </a:p>
          <a:p>
            <a:r>
              <a:rPr lang="fr-FR" b="1" dirty="0" smtClean="0"/>
              <a:t>M, </a:t>
            </a:r>
            <a:r>
              <a:rPr lang="fr-FR" b="1" dirty="0" err="1" smtClean="0"/>
              <a:t>Daddizza</a:t>
            </a:r>
            <a:r>
              <a:rPr lang="fr-FR" b="1" dirty="0" smtClean="0"/>
              <a:t> </a:t>
            </a:r>
            <a:r>
              <a:rPr lang="fr-FR" b="1" dirty="0" err="1" smtClean="0"/>
              <a:t>Nour</a:t>
            </a:r>
            <a:r>
              <a:rPr lang="fr-FR" b="1" dirty="0" smtClean="0"/>
              <a:t> </a:t>
            </a:r>
          </a:p>
          <a:p>
            <a:r>
              <a:rPr lang="fr-FR" b="1" dirty="0" err="1" smtClean="0"/>
              <a:t>M,Laurent</a:t>
            </a:r>
            <a:r>
              <a:rPr lang="fr-FR" b="1" dirty="0" smtClean="0"/>
              <a:t> Malaurie</a:t>
            </a:r>
          </a:p>
          <a:p>
            <a:r>
              <a:rPr lang="fr-FR" b="1" dirty="0" err="1" smtClean="0"/>
              <a:t>M,Courty</a:t>
            </a:r>
            <a:r>
              <a:rPr lang="fr-FR" b="1" dirty="0" smtClean="0"/>
              <a:t> Thierry</a:t>
            </a:r>
            <a:endParaRPr lang="fr-FR" b="1" dirty="0"/>
          </a:p>
        </p:txBody>
      </p:sp>
    </p:spTree>
    <p:extLst>
      <p:ext uri="{BB962C8B-B14F-4D97-AF65-F5344CB8AC3E}">
        <p14:creationId xmlns:p14="http://schemas.microsoft.com/office/powerpoint/2010/main" xmlns="" val="38560412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89212" y="433041"/>
            <a:ext cx="8911687" cy="6008701"/>
          </a:xfrm>
        </p:spPr>
        <p:txBody>
          <a:bodyPr>
            <a:normAutofit/>
          </a:bodyPr>
          <a:lstStyle/>
          <a:p>
            <a:r>
              <a:rPr lang="fr-FR" b="1" dirty="0" smtClean="0"/>
              <a:t>Horaires</a:t>
            </a:r>
            <a:r>
              <a:rPr lang="fr-FR" dirty="0" smtClean="0"/>
              <a:t/>
            </a:r>
            <a:br>
              <a:rPr lang="fr-FR" dirty="0" smtClean="0"/>
            </a:br>
            <a:r>
              <a:rPr lang="fr-FR" dirty="0" smtClean="0"/>
              <a:t>7h30-18h</a:t>
            </a:r>
            <a:br>
              <a:rPr lang="fr-FR" dirty="0" smtClean="0"/>
            </a:br>
            <a:r>
              <a:rPr lang="fr-FR" dirty="0" smtClean="0"/>
              <a:t>7h30-12h15 les mercredis</a:t>
            </a:r>
            <a:br>
              <a:rPr lang="fr-FR" dirty="0" smtClean="0"/>
            </a:br>
            <a:r>
              <a:rPr lang="fr-FR" b="1" dirty="0" smtClean="0"/>
              <a:t>Contacts</a:t>
            </a:r>
            <a:r>
              <a:rPr lang="fr-FR" dirty="0" smtClean="0"/>
              <a:t/>
            </a:r>
            <a:br>
              <a:rPr lang="fr-FR" dirty="0" smtClean="0"/>
            </a:br>
            <a:endParaRPr lang="fr-FR" dirty="0"/>
          </a:p>
        </p:txBody>
      </p:sp>
      <p:sp>
        <p:nvSpPr>
          <p:cNvPr id="3" name="Espace réservé du contenu 2"/>
          <p:cNvSpPr>
            <a:spLocks noGrp="1"/>
          </p:cNvSpPr>
          <p:nvPr>
            <p:ph idx="1"/>
          </p:nvPr>
        </p:nvSpPr>
        <p:spPr>
          <a:xfrm>
            <a:off x="2589212" y="2897436"/>
            <a:ext cx="8915400" cy="3960564"/>
          </a:xfrm>
        </p:spPr>
        <p:txBody>
          <a:bodyPr>
            <a:normAutofit/>
          </a:bodyPr>
          <a:lstStyle/>
          <a:p>
            <a:r>
              <a:rPr lang="fr-FR" sz="3600" dirty="0" smtClean="0"/>
              <a:t>Téléphone : 04 73 98 09 79</a:t>
            </a:r>
          </a:p>
          <a:p>
            <a:r>
              <a:rPr lang="fr-FR" sz="3600" dirty="0" smtClean="0"/>
              <a:t>Mail : Mme </a:t>
            </a:r>
            <a:r>
              <a:rPr lang="fr-FR" sz="3600" dirty="0" err="1" smtClean="0"/>
              <a:t>Cussinet</a:t>
            </a:r>
            <a:r>
              <a:rPr lang="fr-FR" sz="3600" dirty="0" smtClean="0"/>
              <a:t> </a:t>
            </a:r>
            <a:r>
              <a:rPr lang="fr-FR" sz="3600" dirty="0" err="1" smtClean="0"/>
              <a:t>cpe,massillon@gmail,com</a:t>
            </a:r>
            <a:endParaRPr lang="fr-FR" sz="3600" dirty="0" smtClean="0"/>
          </a:p>
          <a:p>
            <a:r>
              <a:rPr lang="fr-FR" sz="3600" dirty="0" smtClean="0"/>
              <a:t>Secrétariat vie scolaire </a:t>
            </a:r>
            <a:r>
              <a:rPr lang="fr-FR" sz="3600" dirty="0" err="1" smtClean="0"/>
              <a:t>viescolaire,massillon@gmail,com</a:t>
            </a:r>
            <a:endParaRPr lang="fr-FR" sz="3600" dirty="0"/>
          </a:p>
        </p:txBody>
      </p:sp>
    </p:spTree>
    <p:extLst>
      <p:ext uri="{BB962C8B-B14F-4D97-AF65-F5344CB8AC3E}">
        <p14:creationId xmlns:p14="http://schemas.microsoft.com/office/powerpoint/2010/main" xmlns="" val="24820238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              </a:t>
            </a:r>
            <a:r>
              <a:rPr lang="fr-FR" b="1" dirty="0" smtClean="0"/>
              <a:t>Le carnet de liaison</a:t>
            </a:r>
            <a:br>
              <a:rPr lang="fr-FR" b="1" dirty="0" smtClean="0"/>
            </a:br>
            <a:r>
              <a:rPr lang="fr-FR" b="1" dirty="0"/>
              <a:t> </a:t>
            </a:r>
            <a:r>
              <a:rPr lang="fr-FR" b="1" dirty="0" smtClean="0"/>
              <a:t>Le lien entre la famille et l’établissement</a:t>
            </a:r>
            <a:endParaRPr lang="fr-FR" b="1" dirty="0"/>
          </a:p>
        </p:txBody>
      </p:sp>
      <p:sp>
        <p:nvSpPr>
          <p:cNvPr id="3" name="Espace réservé du contenu 2"/>
          <p:cNvSpPr>
            <a:spLocks noGrp="1"/>
          </p:cNvSpPr>
          <p:nvPr>
            <p:ph idx="1"/>
          </p:nvPr>
        </p:nvSpPr>
        <p:spPr>
          <a:xfrm>
            <a:off x="2589212" y="2133600"/>
            <a:ext cx="8915400" cy="4344318"/>
          </a:xfrm>
        </p:spPr>
        <p:txBody>
          <a:bodyPr/>
          <a:lstStyle/>
          <a:p>
            <a:endParaRPr lang="fr-FR" dirty="0" smtClean="0"/>
          </a:p>
          <a:p>
            <a:r>
              <a:rPr lang="fr-FR" dirty="0" smtClean="0"/>
              <a:t>Absences</a:t>
            </a:r>
          </a:p>
          <a:p>
            <a:r>
              <a:rPr lang="fr-FR" dirty="0" smtClean="0"/>
              <a:t>Retards</a:t>
            </a:r>
          </a:p>
          <a:p>
            <a:r>
              <a:rPr lang="fr-FR" dirty="0" smtClean="0"/>
              <a:t>Correspondance entre l’établissement et la famille &lt;=&gt;</a:t>
            </a:r>
          </a:p>
          <a:p>
            <a:r>
              <a:rPr lang="fr-FR" dirty="0" smtClean="0"/>
              <a:t>Demande de rendez-vous</a:t>
            </a:r>
          </a:p>
          <a:p>
            <a:r>
              <a:rPr lang="fr-FR" dirty="0" smtClean="0"/>
              <a:t>Inaptitude EPS</a:t>
            </a:r>
          </a:p>
          <a:p>
            <a:r>
              <a:rPr lang="fr-FR" dirty="0" smtClean="0"/>
              <a:t>Autorisation de sortie</a:t>
            </a:r>
          </a:p>
          <a:p>
            <a:endParaRPr lang="fr-FR" dirty="0"/>
          </a:p>
        </p:txBody>
      </p:sp>
      <p:sp>
        <p:nvSpPr>
          <p:cNvPr id="4" name="Flèche droite 3"/>
          <p:cNvSpPr/>
          <p:nvPr/>
        </p:nvSpPr>
        <p:spPr>
          <a:xfrm>
            <a:off x="4109292" y="5497417"/>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6" name="ZoneTexte 5"/>
          <p:cNvSpPr txBox="1"/>
          <p:nvPr/>
        </p:nvSpPr>
        <p:spPr>
          <a:xfrm>
            <a:off x="5398264" y="5717754"/>
            <a:ext cx="4968607" cy="369332"/>
          </a:xfrm>
          <a:prstGeom prst="rect">
            <a:avLst/>
          </a:prstGeom>
          <a:noFill/>
        </p:spPr>
        <p:txBody>
          <a:bodyPr wrap="square" rtlCol="0">
            <a:spAutoFit/>
          </a:bodyPr>
          <a:lstStyle/>
          <a:p>
            <a:r>
              <a:rPr lang="fr-FR" b="1" dirty="0" smtClean="0"/>
              <a:t>Toujours l’avoir dans son cartable</a:t>
            </a:r>
            <a:endParaRPr lang="fr-FR" b="1" dirty="0"/>
          </a:p>
        </p:txBody>
      </p:sp>
    </p:spTree>
    <p:extLst>
      <p:ext uri="{BB962C8B-B14F-4D97-AF65-F5344CB8AC3E}">
        <p14:creationId xmlns:p14="http://schemas.microsoft.com/office/powerpoint/2010/main" xmlns="" val="3420073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                  </a:t>
            </a:r>
            <a:r>
              <a:rPr lang="fr-FR" b="1" dirty="0" smtClean="0"/>
              <a:t>Les absences</a:t>
            </a:r>
            <a:endParaRPr lang="fr-FR" b="1" dirty="0"/>
          </a:p>
        </p:txBody>
      </p:sp>
      <p:sp>
        <p:nvSpPr>
          <p:cNvPr id="3" name="Espace réservé du contenu 2"/>
          <p:cNvSpPr>
            <a:spLocks noGrp="1"/>
          </p:cNvSpPr>
          <p:nvPr>
            <p:ph idx="1"/>
          </p:nvPr>
        </p:nvSpPr>
        <p:spPr/>
        <p:txBody>
          <a:bodyPr>
            <a:normAutofit lnSpcReduction="10000"/>
          </a:bodyPr>
          <a:lstStyle/>
          <a:p>
            <a:r>
              <a:rPr lang="fr-FR" dirty="0" smtClean="0"/>
              <a:t>Prévenir avant le début des cours par téléphone, par mail ou par école directe</a:t>
            </a:r>
          </a:p>
          <a:p>
            <a:r>
              <a:rPr lang="fr-FR" dirty="0" smtClean="0"/>
              <a:t>Absence prévisible : la famille informe au préalablement et justifie l’absence par écrit, </a:t>
            </a:r>
          </a:p>
          <a:p>
            <a:r>
              <a:rPr lang="fr-FR" dirty="0" smtClean="0"/>
              <a:t>Certificat médical uniquement pour absence longue durée (plus d’une semaine)</a:t>
            </a:r>
          </a:p>
          <a:p>
            <a:r>
              <a:rPr lang="fr-FR" dirty="0" smtClean="0"/>
              <a:t>Au retour, remplir et signer le coupon absence dans le carnet de correspondance</a:t>
            </a:r>
          </a:p>
          <a:p>
            <a:r>
              <a:rPr lang="fr-FR" dirty="0" smtClean="0"/>
              <a:t>Possibilité à la demande de la famille ou du binôme de photocopies ou de scans des cours manqués</a:t>
            </a:r>
          </a:p>
          <a:p>
            <a:r>
              <a:rPr lang="fr-FR" dirty="0" smtClean="0"/>
              <a:t>Si traitement à prendre, le donner à la vie scolaire avec l’ordonnance pour qu’il puisse être administré à votre enfant</a:t>
            </a:r>
            <a:endParaRPr lang="fr-FR" dirty="0"/>
          </a:p>
          <a:p>
            <a:endParaRPr lang="fr-FR" dirty="0"/>
          </a:p>
        </p:txBody>
      </p:sp>
    </p:spTree>
    <p:extLst>
      <p:ext uri="{BB962C8B-B14F-4D97-AF65-F5344CB8AC3E}">
        <p14:creationId xmlns:p14="http://schemas.microsoft.com/office/powerpoint/2010/main" xmlns="" val="13782488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                       Les retards</a:t>
            </a:r>
            <a:endParaRPr lang="fr-FR" b="1" dirty="0"/>
          </a:p>
        </p:txBody>
      </p:sp>
      <p:sp>
        <p:nvSpPr>
          <p:cNvPr id="3" name="Espace réservé du contenu 2"/>
          <p:cNvSpPr>
            <a:spLocks noGrp="1"/>
          </p:cNvSpPr>
          <p:nvPr>
            <p:ph idx="1"/>
          </p:nvPr>
        </p:nvSpPr>
        <p:spPr/>
        <p:txBody>
          <a:bodyPr/>
          <a:lstStyle/>
          <a:p>
            <a:endParaRPr lang="fr-FR" dirty="0" smtClean="0"/>
          </a:p>
          <a:p>
            <a:endParaRPr lang="fr-FR" dirty="0"/>
          </a:p>
          <a:p>
            <a:r>
              <a:rPr lang="fr-FR" dirty="0" smtClean="0"/>
              <a:t>Toujours se présenter à la Vie Scolaire en cas de retard avant de rejoindre les cours</a:t>
            </a:r>
          </a:p>
          <a:p>
            <a:r>
              <a:rPr lang="fr-FR" dirty="0" smtClean="0"/>
              <a:t>Les retards de début de journée doivent être signés par la famille, au plus tard le lendemain par l’intermédiaire du carnet de liaison</a:t>
            </a:r>
          </a:p>
          <a:p>
            <a:r>
              <a:rPr lang="fr-FR" dirty="0" smtClean="0"/>
              <a:t>En cas de retard de plus de 20 mn, les élèves resteront en étude et ne réintègreront les cours qu’en début de l’heure suivante,</a:t>
            </a:r>
          </a:p>
          <a:p>
            <a:r>
              <a:rPr lang="fr-FR" dirty="0" smtClean="0"/>
              <a:t>Les retards abusifs peuvent amener à une punition </a:t>
            </a:r>
            <a:endParaRPr lang="fr-FR" dirty="0"/>
          </a:p>
        </p:txBody>
      </p:sp>
    </p:spTree>
    <p:extLst>
      <p:ext uri="{BB962C8B-B14F-4D97-AF65-F5344CB8AC3E}">
        <p14:creationId xmlns:p14="http://schemas.microsoft.com/office/powerpoint/2010/main" xmlns="" val="38724676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                   </a:t>
            </a:r>
            <a:r>
              <a:rPr lang="fr-FR" b="1" dirty="0" smtClean="0"/>
              <a:t>Inaptitude EPS</a:t>
            </a:r>
            <a:endParaRPr lang="fr-FR" b="1" dirty="0"/>
          </a:p>
        </p:txBody>
      </p:sp>
      <p:sp>
        <p:nvSpPr>
          <p:cNvPr id="3" name="Espace réservé du contenu 2"/>
          <p:cNvSpPr>
            <a:spLocks noGrp="1"/>
          </p:cNvSpPr>
          <p:nvPr>
            <p:ph idx="1"/>
          </p:nvPr>
        </p:nvSpPr>
        <p:spPr/>
        <p:txBody>
          <a:bodyPr/>
          <a:lstStyle/>
          <a:p>
            <a:endParaRPr lang="fr-FR" dirty="0" smtClean="0"/>
          </a:p>
          <a:p>
            <a:r>
              <a:rPr lang="fr-FR" b="1" dirty="0" smtClean="0"/>
              <a:t>Dispense occasionnelle </a:t>
            </a:r>
            <a:r>
              <a:rPr lang="fr-FR" dirty="0" smtClean="0"/>
              <a:t>: Les élèves excusés exceptionnellement par leur famille, ne sont pas autorisés à rester ou à rentrer chez eux, La présence en cours est obligatoire</a:t>
            </a:r>
          </a:p>
          <a:p>
            <a:r>
              <a:rPr lang="fr-FR" b="1" dirty="0" smtClean="0"/>
              <a:t>Dispense </a:t>
            </a:r>
            <a:r>
              <a:rPr lang="fr-FR" b="1" smtClean="0"/>
              <a:t>de longue </a:t>
            </a:r>
            <a:r>
              <a:rPr lang="fr-FR" b="1" dirty="0" smtClean="0"/>
              <a:t>durée (3 semaines ou plus)</a:t>
            </a:r>
            <a:r>
              <a:rPr lang="fr-FR" dirty="0" smtClean="0"/>
              <a:t> doivent être accordées par un médecin qui délivre un certificat précisant les incapacités fonctionnelles au professeur d’EPS qui le signe et donne  ou non son accord  à la demande écrite des parents à ne pas assister aux cours,</a:t>
            </a:r>
          </a:p>
          <a:p>
            <a:r>
              <a:rPr lang="fr-FR" b="1" dirty="0" smtClean="0"/>
              <a:t>Dans les deux cas, l’élève transmet la demande de dispense et/ou le certificat à la Vie Scolaire qui en fait une copie</a:t>
            </a:r>
            <a:endParaRPr lang="fr-FR" b="1" dirty="0"/>
          </a:p>
        </p:txBody>
      </p:sp>
    </p:spTree>
    <p:extLst>
      <p:ext uri="{BB962C8B-B14F-4D97-AF65-F5344CB8AC3E}">
        <p14:creationId xmlns:p14="http://schemas.microsoft.com/office/powerpoint/2010/main" xmlns="" val="12180220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      </a:t>
            </a:r>
            <a:r>
              <a:rPr lang="fr-FR" b="1" dirty="0" smtClean="0"/>
              <a:t>Utilisation des biens personnels</a:t>
            </a:r>
            <a:endParaRPr lang="fr-FR" b="1" dirty="0"/>
          </a:p>
        </p:txBody>
      </p:sp>
      <p:sp>
        <p:nvSpPr>
          <p:cNvPr id="3" name="Espace réservé du contenu 2"/>
          <p:cNvSpPr>
            <a:spLocks noGrp="1"/>
          </p:cNvSpPr>
          <p:nvPr>
            <p:ph idx="1"/>
          </p:nvPr>
        </p:nvSpPr>
        <p:spPr/>
        <p:txBody>
          <a:bodyPr/>
          <a:lstStyle/>
          <a:p>
            <a:endParaRPr lang="fr-FR" dirty="0" smtClean="0"/>
          </a:p>
          <a:p>
            <a:endParaRPr lang="fr-FR" dirty="0"/>
          </a:p>
          <a:p>
            <a:r>
              <a:rPr lang="fr-FR" dirty="0" smtClean="0"/>
              <a:t>Les élèves sont responsables de leurs affaires, Il leur est déconseillé de venir au collège avec des objets de valeurs, de marque ou des sommes importantes d’argent,</a:t>
            </a:r>
          </a:p>
          <a:p>
            <a:r>
              <a:rPr lang="fr-FR" dirty="0" smtClean="0"/>
              <a:t>L’utilisation du téléphone portable est interdit dans l’enceinte du collège, il doit être éteint à l’entrée de l’établissement, En cas de non- respect de cette disposition, l’objet sera confisqué et remis selon le nombre de fois ou à l’élève le soir même ou au représentant légal si récidive les jours suivants,</a:t>
            </a:r>
            <a:endParaRPr lang="fr-FR" dirty="0"/>
          </a:p>
        </p:txBody>
      </p:sp>
    </p:spTree>
    <p:extLst>
      <p:ext uri="{BB962C8B-B14F-4D97-AF65-F5344CB8AC3E}">
        <p14:creationId xmlns:p14="http://schemas.microsoft.com/office/powerpoint/2010/main" xmlns="" val="39023892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              </a:t>
            </a:r>
            <a:r>
              <a:rPr lang="fr-FR" b="1" dirty="0" smtClean="0"/>
              <a:t>Régime et sorties</a:t>
            </a:r>
            <a:endParaRPr lang="fr-FR" b="1" dirty="0"/>
          </a:p>
        </p:txBody>
      </p:sp>
      <p:sp>
        <p:nvSpPr>
          <p:cNvPr id="3" name="Espace réservé du contenu 2"/>
          <p:cNvSpPr>
            <a:spLocks noGrp="1"/>
          </p:cNvSpPr>
          <p:nvPr>
            <p:ph idx="1"/>
          </p:nvPr>
        </p:nvSpPr>
        <p:spPr/>
        <p:txBody>
          <a:bodyPr/>
          <a:lstStyle/>
          <a:p>
            <a:r>
              <a:rPr lang="fr-FR" b="1" u="sng" dirty="0" smtClean="0"/>
              <a:t>Externe</a:t>
            </a:r>
            <a:r>
              <a:rPr lang="fr-FR" dirty="0" smtClean="0"/>
              <a:t> : Pour les externes, le temps scolaire recouvre la demi journée du matin puis celle de l’après-midi, Possibilité de déjeuner au self selon les besoins ponctuels de l’enfant, Si repas pris au self pas de sortie autorisée de l’établissement,</a:t>
            </a:r>
          </a:p>
          <a:p>
            <a:r>
              <a:rPr lang="fr-FR" b="1" u="sng" dirty="0" smtClean="0"/>
              <a:t>Externe surveillé  </a:t>
            </a:r>
            <a:r>
              <a:rPr lang="fr-FR" dirty="0" smtClean="0">
                <a:solidFill>
                  <a:schemeClr val="accent1"/>
                </a:solidFill>
              </a:rPr>
              <a:t>(1)</a:t>
            </a:r>
            <a:r>
              <a:rPr lang="fr-FR" b="1" dirty="0" smtClean="0"/>
              <a:t>: </a:t>
            </a:r>
            <a:r>
              <a:rPr lang="fr-FR" dirty="0" smtClean="0"/>
              <a:t>Possibilité de déjeuner à jours fixes, </a:t>
            </a:r>
            <a:r>
              <a:rPr lang="fr-FR" dirty="0"/>
              <a:t>Si repas pris au self pas de sortie autorisée de l’établissement,</a:t>
            </a:r>
          </a:p>
          <a:p>
            <a:r>
              <a:rPr lang="fr-FR" b="1" u="sng" dirty="0" smtClean="0"/>
              <a:t>Demi-pensionnaire </a:t>
            </a:r>
            <a:r>
              <a:rPr lang="fr-FR" dirty="0" smtClean="0">
                <a:solidFill>
                  <a:schemeClr val="accent1"/>
                </a:solidFill>
              </a:rPr>
              <a:t>(2)</a:t>
            </a:r>
            <a:r>
              <a:rPr lang="fr-FR" b="1" u="sng" dirty="0" smtClean="0"/>
              <a:t> </a:t>
            </a:r>
            <a:r>
              <a:rPr lang="fr-FR" dirty="0" smtClean="0"/>
              <a:t>: Repas pris dans l’établissement tous les jours sauf le mercredi, Les repas éventuels du mercredi sont à régler par CB, chèque ou espèce,</a:t>
            </a:r>
          </a:p>
          <a:p>
            <a:r>
              <a:rPr lang="fr-FR" dirty="0" smtClean="0">
                <a:solidFill>
                  <a:schemeClr val="accent1"/>
                </a:solidFill>
              </a:rPr>
              <a:t>(1)-(2) </a:t>
            </a:r>
            <a:r>
              <a:rPr lang="fr-FR" b="1" dirty="0" smtClean="0">
                <a:solidFill>
                  <a:schemeClr val="accent1"/>
                </a:solidFill>
              </a:rPr>
              <a:t>Votre enfant ne pourra être absent du repas qu’à titre exceptionnel et sur présentation d’une autorisation visée par la vie scolaire avant 12h,</a:t>
            </a:r>
            <a:endParaRPr lang="fr-FR" b="1" dirty="0">
              <a:solidFill>
                <a:schemeClr val="accent1"/>
              </a:solidFill>
            </a:endParaRPr>
          </a:p>
        </p:txBody>
      </p:sp>
    </p:spTree>
    <p:extLst>
      <p:ext uri="{BB962C8B-B14F-4D97-AF65-F5344CB8AC3E}">
        <p14:creationId xmlns:p14="http://schemas.microsoft.com/office/powerpoint/2010/main" xmlns="" val="540173988"/>
      </p:ext>
    </p:extLst>
  </p:cSld>
  <p:clrMapOvr>
    <a:masterClrMapping/>
  </p:clrMapOvr>
</p:sld>
</file>

<file path=ppt/theme/theme1.xml><?xml version="1.0" encoding="utf-8"?>
<a:theme xmlns:a="http://schemas.openxmlformats.org/drawingml/2006/main" name="Brin">
  <a:themeElements>
    <a:clrScheme name="Bri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Brin">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
  <TotalTime>4806</TotalTime>
  <Words>699</Words>
  <Application>Microsoft Office PowerPoint</Application>
  <PresentationFormat>Personnalisé</PresentationFormat>
  <Paragraphs>58</Paragraphs>
  <Slides>10</Slides>
  <Notes>0</Notes>
  <HiddenSlides>0</HiddenSlides>
  <MMClips>0</MMClips>
  <ScaleCrop>false</ScaleCrop>
  <HeadingPairs>
    <vt:vector size="4" baseType="variant">
      <vt:variant>
        <vt:lpstr>Thème</vt:lpstr>
      </vt:variant>
      <vt:variant>
        <vt:i4>1</vt:i4>
      </vt:variant>
      <vt:variant>
        <vt:lpstr>Titres des diapositives</vt:lpstr>
      </vt:variant>
      <vt:variant>
        <vt:i4>10</vt:i4>
      </vt:variant>
    </vt:vector>
  </HeadingPairs>
  <TitlesOfParts>
    <vt:vector size="11" baseType="lpstr">
      <vt:lpstr>Brin</vt:lpstr>
      <vt:lpstr>Lieu d’échange et d’écoute   Administration des élèves      Vie Scolaire Massillon</vt:lpstr>
      <vt:lpstr>             L’équipe de Vie Scolaire</vt:lpstr>
      <vt:lpstr>Horaires 7h30-18h 7h30-12h15 les mercredis Contacts </vt:lpstr>
      <vt:lpstr>              Le carnet de liaison  Le lien entre la famille et l’établissement</vt:lpstr>
      <vt:lpstr>                  Les absences</vt:lpstr>
      <vt:lpstr>                       Les retards</vt:lpstr>
      <vt:lpstr>                   Inaptitude EPS</vt:lpstr>
      <vt:lpstr>      Utilisation des biens personnels</vt:lpstr>
      <vt:lpstr>              Régime et sorties</vt:lpstr>
      <vt:lpstr>    Modifications d’emploi du temps</vt:lpstr>
    </vt:vector>
  </TitlesOfParts>
  <Company>Sweet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Vie Scolaire Massillon</dc:title>
  <dc:creator>marie</dc:creator>
  <cp:lastModifiedBy>jmoncelon</cp:lastModifiedBy>
  <cp:revision>34</cp:revision>
  <cp:lastPrinted>2016-06-10T14:27:28Z</cp:lastPrinted>
  <dcterms:created xsi:type="dcterms:W3CDTF">2016-06-02T08:45:31Z</dcterms:created>
  <dcterms:modified xsi:type="dcterms:W3CDTF">2016-07-12T06:53:33Z</dcterms:modified>
</cp:coreProperties>
</file>